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85" r:id="rId5"/>
    <p:sldId id="258" r:id="rId6"/>
    <p:sldId id="269" r:id="rId7"/>
    <p:sldId id="280" r:id="rId8"/>
    <p:sldId id="286" r:id="rId9"/>
    <p:sldId id="272" r:id="rId10"/>
    <p:sldId id="284" r:id="rId11"/>
    <p:sldId id="267" r:id="rId12"/>
    <p:sldId id="273" r:id="rId13"/>
    <p:sldId id="287" r:id="rId14"/>
  </p:sldIdLst>
  <p:sldSz cx="12192000" cy="6858000"/>
  <p:notesSz cx="6888163" cy="100187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65" autoAdjust="0"/>
  </p:normalViewPr>
  <p:slideViewPr>
    <p:cSldViewPr snapToGrid="0">
      <p:cViewPr varScale="1">
        <p:scale>
          <a:sx n="102" d="100"/>
          <a:sy n="102" d="100"/>
        </p:scale>
        <p:origin x="91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Ar noriai mokiniai dalyvauja mokyklos organizuojamuose renginiuose?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667825896762906"/>
          <c:y val="0.19486111111111112"/>
          <c:w val="0.88498840769903764"/>
          <c:h val="0.72088764946048411"/>
        </c:manualLayout>
      </c:layout>
      <c:bar3D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66839248"/>
        <c:axId val="866837072"/>
        <c:axId val="0"/>
      </c:bar3DChart>
      <c:catAx>
        <c:axId val="866839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66837072"/>
        <c:crosses val="autoZero"/>
        <c:auto val="1"/>
        <c:lblAlgn val="ctr"/>
        <c:lblOffset val="100"/>
        <c:noMultiLvlLbl val="0"/>
      </c:catAx>
      <c:valAx>
        <c:axId val="86683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866839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825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22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3057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362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426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970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58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3816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736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916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648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319F-CD41-4510-A9A8-663C745B52BE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CEFC2-B7E7-4CC4-8A23-C6AB8275C7F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9928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838200"/>
            <a:ext cx="9144000" cy="2671763"/>
          </a:xfrm>
        </p:spPr>
        <p:txBody>
          <a:bodyPr>
            <a:normAutofit fontScale="90000"/>
          </a:bodyPr>
          <a:lstStyle/>
          <a:p>
            <a: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Kauno Rokų gimnazija</a:t>
            </a:r>
            <a:b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Neformalaus ugdymo poreikių 5-8 ir I-III gimnazijos klasėse tyrimas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33002"/>
          </a:xfrm>
        </p:spPr>
        <p:txBody>
          <a:bodyPr>
            <a:normAutofit lnSpcReduction="10000"/>
          </a:bodyPr>
          <a:lstStyle/>
          <a:p>
            <a:pPr lvl="0" fontAlgn="base">
              <a:lnSpc>
                <a:spcPct val="70000"/>
              </a:lnSpc>
              <a:spcAft>
                <a:spcPct val="0"/>
              </a:spcAft>
            </a:pPr>
            <a:endParaRPr lang="en-US" altLang="lt-LT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Tyrimą atliko</a:t>
            </a: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psichologė A. </a:t>
            </a:r>
            <a:r>
              <a:rPr lang="lt-LT" altLang="lt-LT" sz="180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Andriu</a:t>
            </a:r>
            <a:r>
              <a:rPr lang="lt-LT" altLang="lt-LT" sz="1800" dirty="0" err="1">
                <a:solidFill>
                  <a:prstClr val="black"/>
                </a:solidFill>
              </a:rPr>
              <a:t>š</a:t>
            </a:r>
            <a:r>
              <a:rPr lang="lt-LT" altLang="lt-LT" sz="1800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kienė</a:t>
            </a:r>
            <a:endParaRPr lang="lt-LT" altLang="lt-LT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                              </a:t>
            </a: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endParaRPr lang="lt-LT" altLang="lt-LT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endParaRPr lang="lt-LT" altLang="lt-LT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fontAlgn="base">
              <a:lnSpc>
                <a:spcPct val="70000"/>
              </a:lnSpc>
              <a:spcAft>
                <a:spcPct val="0"/>
              </a:spcAft>
            </a:pP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20</a:t>
            </a:r>
            <a:r>
              <a:rPr lang="en-US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en-US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lt-LT" altLang="lt-LT" sz="1800" dirty="0">
                <a:solidFill>
                  <a:prstClr val="black"/>
                </a:solidFill>
                <a:latin typeface="Times New Roman" panose="02020603050405020304" pitchFamily="18" charset="0"/>
              </a:rPr>
              <a:t>m. gegužė</a:t>
            </a:r>
            <a:endParaRPr lang="en-US" altLang="lt-LT" sz="1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68751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543" y="464457"/>
            <a:ext cx="9942286" cy="576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783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urinio vietos rezervavimo ženklas 2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2" y="464457"/>
            <a:ext cx="10392228" cy="5979886"/>
          </a:xfrm>
        </p:spPr>
      </p:pic>
    </p:spTree>
    <p:extLst>
      <p:ext uri="{BB962C8B-B14F-4D97-AF65-F5344CB8AC3E}">
        <p14:creationId xmlns:p14="http://schemas.microsoft.com/office/powerpoint/2010/main" val="2887192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r>
              <a:rPr lang="lt-LT" sz="2800" dirty="0"/>
              <a:t>Mokinių pageidaujami būreliai 2022-2023 m. m.: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26626" y="1401501"/>
            <a:ext cx="5181600" cy="4729163"/>
          </a:xfrm>
        </p:spPr>
        <p:txBody>
          <a:bodyPr>
            <a:noAutofit/>
          </a:bodyPr>
          <a:lstStyle/>
          <a:p>
            <a:r>
              <a:rPr lang="lt-LT" sz="2400" dirty="0"/>
              <a:t>Būreliai susiję su įvairiomis sporto šakomis </a:t>
            </a:r>
            <a:r>
              <a:rPr lang="lt-LT" sz="2400" i="1" dirty="0"/>
              <a:t>(rankinio, stalo teniso, kvadratas, šaudymo iš lanko, bokso krepšinis, futbolas, tinklinio, badmintono, smiginio)</a:t>
            </a:r>
          </a:p>
          <a:p>
            <a:r>
              <a:rPr lang="lt-LT" sz="2400" i="1" dirty="0"/>
              <a:t>Astronomijos</a:t>
            </a:r>
          </a:p>
          <a:p>
            <a:r>
              <a:rPr lang="lt-LT" sz="2400" dirty="0"/>
              <a:t>Sportinių šokių/gatvės šokių/indiškų šokių</a:t>
            </a:r>
          </a:p>
          <a:p>
            <a:r>
              <a:rPr lang="lt-LT" sz="2400" dirty="0"/>
              <a:t>Gitaros</a:t>
            </a:r>
          </a:p>
          <a:p>
            <a:r>
              <a:rPr lang="lt-LT" sz="2400" dirty="0"/>
              <a:t>Skautų</a:t>
            </a:r>
          </a:p>
          <a:p>
            <a:pPr marL="0" indent="0">
              <a:buNone/>
            </a:pPr>
            <a:endParaRPr lang="lt-LT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47800"/>
            <a:ext cx="5181600" cy="5126620"/>
          </a:xfrm>
        </p:spPr>
        <p:txBody>
          <a:bodyPr>
            <a:normAutofit/>
          </a:bodyPr>
          <a:lstStyle/>
          <a:p>
            <a:r>
              <a:rPr lang="lt-LT" sz="2600" dirty="0"/>
              <a:t>Fotografijos</a:t>
            </a:r>
          </a:p>
          <a:p>
            <a:r>
              <a:rPr lang="lt-LT" dirty="0"/>
              <a:t>Choro</a:t>
            </a:r>
          </a:p>
          <a:p>
            <a:r>
              <a:rPr lang="lt-LT" dirty="0"/>
              <a:t>Dramos/teatro</a:t>
            </a:r>
          </a:p>
          <a:p>
            <a:r>
              <a:rPr lang="lt-LT" dirty="0"/>
              <a:t>Siuvinėjimo/rankdarbių</a:t>
            </a:r>
          </a:p>
          <a:p>
            <a:r>
              <a:rPr lang="lt-LT" dirty="0"/>
              <a:t>Informatikos (programavimas)</a:t>
            </a:r>
          </a:p>
          <a:p>
            <a:r>
              <a:rPr lang="lt-LT" dirty="0"/>
              <a:t>Robotikos</a:t>
            </a:r>
          </a:p>
          <a:p>
            <a:r>
              <a:rPr lang="lt-LT" dirty="0"/>
              <a:t>Inžinerinės pakraipos būreliai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63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/>
              <a:t>Išvados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dirty="0"/>
              <a:t>60 proc. mokinių noriai dalyvauja gimnazijos organizuojamuose renginiuose.</a:t>
            </a:r>
          </a:p>
          <a:p>
            <a:r>
              <a:rPr lang="lt-LT" dirty="0" err="1"/>
              <a:t>Pastaraisias</a:t>
            </a:r>
            <a:r>
              <a:rPr lang="lt-LT" dirty="0"/>
              <a:t> mokslo metais mokinių aktyvumas į pasiruošimo darbus gimnazijos renginiams išaugo nuo 50 iki 73 procentų.</a:t>
            </a:r>
          </a:p>
          <a:p>
            <a:r>
              <a:rPr lang="lt-LT" dirty="0"/>
              <a:t>Labiausiai įsiminę ir patikę mokiniams renginiai: Kalėdinis renginys, šimtadienio šventė, rugsėjo 1-osios šventė, Kaziuko mugė.</a:t>
            </a:r>
          </a:p>
          <a:p>
            <a:r>
              <a:rPr lang="lt-LT" dirty="0"/>
              <a:t>51 proc. mokinių mokykloje lanko bent vieną būrelį.</a:t>
            </a:r>
          </a:p>
          <a:p>
            <a:r>
              <a:rPr lang="lt-LT" dirty="0"/>
              <a:t>Labiausiai pageidaujami mokinių tarpe renginiai/būreliai susiję su sportinėmis veiklomis, šokiais, vaidyba/teatru, būreliai su inžinerine pakraipa</a:t>
            </a:r>
          </a:p>
          <a:p>
            <a:endParaRPr lang="lt-LT" dirty="0"/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0262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dirty="0"/>
              <a:t>Tyrimo tikslas – įvertinti neformalaus ugdymo poreikius 5-11 klasėse.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dirty="0"/>
              <a:t>   Uždaviniai:</a:t>
            </a:r>
          </a:p>
          <a:p>
            <a:r>
              <a:rPr lang="lt-LT" dirty="0"/>
              <a:t>Išsiaiškinti, kaip aktyviai bei noriai 5-8 ir I-III gimnazijos klasių mokiniai įsitraukia į organizuojamus mokykloje renginius;</a:t>
            </a:r>
          </a:p>
          <a:p>
            <a:r>
              <a:rPr lang="lt-LT" dirty="0"/>
              <a:t>Nustatyti, ar 2021-2022 m. m. organizuoti renginiai atitiko mokinių poreikius;</a:t>
            </a:r>
          </a:p>
          <a:p>
            <a:r>
              <a:rPr lang="lt-LT" dirty="0"/>
              <a:t>Išsiaiškinti, kokie gimnazijos renginiai labiausiai mokiniams įsiminė bei patiko 2021-20</a:t>
            </a:r>
            <a:r>
              <a:rPr lang="en-US" dirty="0"/>
              <a:t>2</a:t>
            </a:r>
            <a:r>
              <a:rPr lang="lt-LT" dirty="0"/>
              <a:t>2 m. m. ir kokių renginių jie pageidauja kitais mokslo metais;</a:t>
            </a:r>
          </a:p>
          <a:p>
            <a:r>
              <a:rPr lang="lt-LT" dirty="0"/>
              <a:t>Išsiaiškinti, kokių būrelių gimnazijoje mokiniai pageidauja kitais mokslo metais</a:t>
            </a:r>
            <a:r>
              <a:rPr lang="en-US" dirty="0"/>
              <a:t>.</a:t>
            </a:r>
            <a:endParaRPr lang="lt-LT" dirty="0"/>
          </a:p>
          <a:p>
            <a:pPr marL="0" indent="0">
              <a:buNone/>
            </a:pPr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3502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Mokinių apklausa vyko 20</a:t>
            </a:r>
            <a:r>
              <a:rPr lang="en-US" dirty="0"/>
              <a:t>2</a:t>
            </a:r>
            <a:r>
              <a:rPr lang="lt-LT" dirty="0"/>
              <a:t>2 m. gegužės </a:t>
            </a:r>
            <a:r>
              <a:rPr lang="en-US" dirty="0"/>
              <a:t>m</a:t>
            </a:r>
            <a:r>
              <a:rPr lang="lt-LT" dirty="0"/>
              <a:t>ėn.</a:t>
            </a:r>
          </a:p>
          <a:p>
            <a:r>
              <a:rPr lang="lt-LT" dirty="0"/>
              <a:t>Apklausoje dalyvavo </a:t>
            </a:r>
            <a:r>
              <a:rPr lang="en-US" b="1" dirty="0"/>
              <a:t>73</a:t>
            </a:r>
            <a:r>
              <a:rPr lang="lt-LT" dirty="0"/>
              <a:t>  5-8 ir I-III gimnazijos klasių mokin</a:t>
            </a:r>
            <a:r>
              <a:rPr lang="en-US" dirty="0" err="1"/>
              <a:t>iai</a:t>
            </a:r>
            <a:r>
              <a:rPr lang="lt-LT" dirty="0"/>
              <a:t>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91382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Mokini</a:t>
            </a:r>
            <a:r>
              <a:rPr lang="lt-LT" dirty="0"/>
              <a:t>ų, dalyvavusių apklausoje, procentinis pasiskirstymas pagal klases</a:t>
            </a: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828799"/>
            <a:ext cx="10686143" cy="4630057"/>
          </a:xfrm>
        </p:spPr>
      </p:pic>
    </p:spTree>
    <p:extLst>
      <p:ext uri="{BB962C8B-B14F-4D97-AF65-F5344CB8AC3E}">
        <p14:creationId xmlns:p14="http://schemas.microsoft.com/office/powerpoint/2010/main" val="369463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urinio vietos rezervavimo ženklas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08979828"/>
              </p:ext>
            </p:extLst>
          </p:nvPr>
        </p:nvGraphicFramePr>
        <p:xfrm>
          <a:off x="10217150" y="5240338"/>
          <a:ext cx="1974850" cy="93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aveikslėlis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14" y="391886"/>
            <a:ext cx="10729685" cy="611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4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aveikslėlis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0286"/>
            <a:ext cx="10773229" cy="6313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482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Ar 2021-2022 m.m. organizuoti renginiai atitiko tavo poreikius?</a:t>
            </a:r>
            <a:endParaRPr lang="en-US" dirty="0"/>
          </a:p>
        </p:txBody>
      </p:sp>
      <p:pic>
        <p:nvPicPr>
          <p:cNvPr id="8" name="Turinio vietos rezervavimo ženklas 7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28"/>
          <a:stretch/>
        </p:blipFill>
        <p:spPr>
          <a:xfrm>
            <a:off x="1140031" y="2030681"/>
            <a:ext cx="9714016" cy="4358244"/>
          </a:xfrm>
        </p:spPr>
      </p:pic>
    </p:spTree>
    <p:extLst>
      <p:ext uri="{BB962C8B-B14F-4D97-AF65-F5344CB8AC3E}">
        <p14:creationId xmlns:p14="http://schemas.microsoft.com/office/powerpoint/2010/main" val="106619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Mokiniams labiausiai patikę ir įsiminę 2021-2022 m.m. organizuoti renginiai: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lt-LT" dirty="0"/>
              <a:t>Kalėdinė mugė  </a:t>
            </a:r>
          </a:p>
          <a:p>
            <a:r>
              <a:rPr lang="lt-LT" dirty="0"/>
              <a:t>Erasmus+ projektai</a:t>
            </a:r>
          </a:p>
          <a:p>
            <a:r>
              <a:rPr lang="lt-LT" dirty="0"/>
              <a:t>Sporto renginiai</a:t>
            </a:r>
          </a:p>
          <a:p>
            <a:r>
              <a:rPr lang="lt-LT" dirty="0"/>
              <a:t>Kaziuko mugė</a:t>
            </a:r>
          </a:p>
          <a:p>
            <a:r>
              <a:rPr lang="lt-LT" dirty="0"/>
              <a:t>Menų savaitė</a:t>
            </a:r>
          </a:p>
          <a:p>
            <a:r>
              <a:rPr lang="lt-LT" dirty="0"/>
              <a:t>Skaitovų konkursas</a:t>
            </a:r>
          </a:p>
          <a:p>
            <a:r>
              <a:rPr lang="lt-LT" dirty="0"/>
              <a:t>Talentų šou</a:t>
            </a:r>
          </a:p>
          <a:p>
            <a:r>
              <a:rPr lang="lt-LT" dirty="0"/>
              <a:t>Vasario 16-oji</a:t>
            </a:r>
          </a:p>
          <a:p>
            <a:r>
              <a:rPr lang="lt-LT" dirty="0"/>
              <a:t>Rugsėjo 1-osios šventė</a:t>
            </a:r>
          </a:p>
          <a:p>
            <a:endParaRPr lang="lt-LT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dirty="0"/>
              <a:t>Akcija „Bendraukime“</a:t>
            </a:r>
          </a:p>
          <a:p>
            <a:r>
              <a:rPr lang="lt-LT" dirty="0"/>
              <a:t>Pyragų diena</a:t>
            </a:r>
          </a:p>
          <a:p>
            <a:r>
              <a:rPr lang="lt-LT" dirty="0"/>
              <a:t>Mokytojų diena</a:t>
            </a:r>
          </a:p>
          <a:p>
            <a:r>
              <a:rPr lang="lt-LT" dirty="0"/>
              <a:t>Muziejų lankymo diena</a:t>
            </a:r>
          </a:p>
          <a:p>
            <a:r>
              <a:rPr lang="lt-LT" dirty="0"/>
              <a:t>Renginiai, susiję su karjeros ugdymu</a:t>
            </a:r>
          </a:p>
          <a:p>
            <a:r>
              <a:rPr lang="lt-LT" dirty="0"/>
              <a:t>Šokių savaitė</a:t>
            </a:r>
          </a:p>
          <a:p>
            <a:r>
              <a:rPr lang="lt-LT" dirty="0"/>
              <a:t>Orientacinio bėgimo varžybos</a:t>
            </a:r>
          </a:p>
          <a:p>
            <a:r>
              <a:rPr lang="lt-LT" dirty="0"/>
              <a:t>Dailyraščio konkursas</a:t>
            </a:r>
          </a:p>
          <a:p>
            <a:r>
              <a:rPr lang="lt-LT" dirty="0"/>
              <a:t>Karjeros diena</a:t>
            </a:r>
          </a:p>
          <a:p>
            <a:endParaRPr lang="lt-LT" i="1" dirty="0"/>
          </a:p>
        </p:txBody>
      </p:sp>
    </p:spTree>
    <p:extLst>
      <p:ext uri="{BB962C8B-B14F-4D97-AF65-F5344CB8AC3E}">
        <p14:creationId xmlns:p14="http://schemas.microsoft.com/office/powerpoint/2010/main" val="116053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4704"/>
          </a:xfrm>
        </p:spPr>
        <p:txBody>
          <a:bodyPr>
            <a:normAutofit/>
          </a:bodyPr>
          <a:lstStyle/>
          <a:p>
            <a:r>
              <a:rPr lang="lt-LT" sz="2800" dirty="0"/>
              <a:t>Mokinių pageidaujamos veiklos bei renginiai kitais 2022-2023 mokslo metais:</a:t>
            </a:r>
          </a:p>
        </p:txBody>
      </p:sp>
      <p:sp>
        <p:nvSpPr>
          <p:cNvPr id="5" name="Turinio vietos rezervavimo ženklas 4"/>
          <p:cNvSpPr>
            <a:spLocks noGrp="1"/>
          </p:cNvSpPr>
          <p:nvPr>
            <p:ph sz="half" idx="1"/>
          </p:nvPr>
        </p:nvSpPr>
        <p:spPr>
          <a:xfrm>
            <a:off x="838200" y="1134319"/>
            <a:ext cx="5181600" cy="5393803"/>
          </a:xfrm>
        </p:spPr>
        <p:txBody>
          <a:bodyPr>
            <a:normAutofit fontScale="70000" lnSpcReduction="20000"/>
          </a:bodyPr>
          <a:lstStyle/>
          <a:p>
            <a:endParaRPr lang="lt-LT" sz="2600" dirty="0"/>
          </a:p>
          <a:p>
            <a:r>
              <a:rPr lang="lt-LT" sz="4500" dirty="0"/>
              <a:t>Diskotekos/šokių savaitė</a:t>
            </a:r>
          </a:p>
          <a:p>
            <a:r>
              <a:rPr lang="lt-LT" sz="4500" dirty="0"/>
              <a:t>Sporto renginiai </a:t>
            </a:r>
          </a:p>
          <a:p>
            <a:r>
              <a:rPr lang="lt-LT" sz="4500" dirty="0"/>
              <a:t>Išvykos/ekskursijos</a:t>
            </a:r>
          </a:p>
          <a:p>
            <a:r>
              <a:rPr lang="lt-LT" sz="4500" dirty="0"/>
              <a:t>Filmų vakarai</a:t>
            </a:r>
          </a:p>
          <a:p>
            <a:pPr lvl="0"/>
            <a:r>
              <a:rPr lang="lt-LT" sz="4500" dirty="0"/>
              <a:t>Kalėdiniai renginiai</a:t>
            </a:r>
          </a:p>
          <a:p>
            <a:pPr lvl="0"/>
            <a:r>
              <a:rPr lang="lt-LT" sz="4500" dirty="0" err="1"/>
              <a:t>Kaziuko</a:t>
            </a:r>
            <a:r>
              <a:rPr lang="lt-LT" sz="4500" dirty="0"/>
              <a:t> mugės</a:t>
            </a:r>
            <a:endParaRPr lang="lt-LT" altLang="lt-LT" sz="4500" dirty="0"/>
          </a:p>
          <a:p>
            <a:r>
              <a:rPr lang="lt-LT" sz="4500" dirty="0"/>
              <a:t>Talentų šou</a:t>
            </a:r>
          </a:p>
          <a:p>
            <a:r>
              <a:rPr lang="lt-LT" sz="4500" dirty="0"/>
              <a:t>Šeimos šventė</a:t>
            </a:r>
          </a:p>
          <a:p>
            <a:r>
              <a:rPr lang="lt-LT" sz="4500" dirty="0"/>
              <a:t>Naktis mokykloje</a:t>
            </a:r>
          </a:p>
          <a:p>
            <a:r>
              <a:rPr lang="lt-LT" sz="4500" dirty="0"/>
              <a:t>Projektų dienos (juos pristato mokiniai, atlikę projektus)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172200" y="1349830"/>
            <a:ext cx="5181600" cy="5097269"/>
          </a:xfrm>
        </p:spPr>
        <p:txBody>
          <a:bodyPr>
            <a:normAutofit fontScale="70000" lnSpcReduction="20000"/>
          </a:bodyPr>
          <a:lstStyle/>
          <a:p>
            <a:r>
              <a:rPr lang="lt-LT" sz="4800" dirty="0" err="1"/>
              <a:t>Erasmus</a:t>
            </a:r>
            <a:r>
              <a:rPr lang="lt-LT" sz="4800" dirty="0"/>
              <a:t>+ renginiai, išvykos</a:t>
            </a:r>
          </a:p>
          <a:p>
            <a:r>
              <a:rPr lang="lt-LT" sz="4800" dirty="0"/>
              <a:t>Tėvo/motinos dienos minėjimas</a:t>
            </a:r>
          </a:p>
          <a:p>
            <a:r>
              <a:rPr lang="lt-LT" sz="4800" dirty="0" err="1"/>
              <a:t>Hellowin‘o</a:t>
            </a:r>
            <a:r>
              <a:rPr lang="lt-LT" sz="4800" dirty="0"/>
              <a:t> šventė</a:t>
            </a:r>
          </a:p>
          <a:p>
            <a:r>
              <a:rPr lang="lt-LT" sz="4800" dirty="0"/>
              <a:t>Savęs pažinimo veiklų/paskaitų</a:t>
            </a:r>
          </a:p>
          <a:p>
            <a:r>
              <a:rPr lang="lt-LT" sz="4800" dirty="0"/>
              <a:t>Teatro spektaklių</a:t>
            </a:r>
          </a:p>
          <a:p>
            <a:r>
              <a:rPr lang="lt-LT" sz="4800" dirty="0"/>
              <a:t>Su chemija ir bandymais susijusių renginių</a:t>
            </a:r>
          </a:p>
          <a:p>
            <a:r>
              <a:rPr lang="lt-LT" sz="4800" dirty="0"/>
              <a:t>Metai be patyčių</a:t>
            </a:r>
          </a:p>
          <a:p>
            <a:endParaRPr lang="lt-LT" sz="3600" dirty="0"/>
          </a:p>
          <a:p>
            <a:endParaRPr lang="lt-LT" sz="4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07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438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„Office“ tema</vt:lpstr>
      <vt:lpstr>Kauno Rokų gimnazija   Neformalaus ugdymo poreikių 5-8 ir I-III gimnazijos klasėse tyrimas</vt:lpstr>
      <vt:lpstr>Tyrimo tikslas – įvertinti neformalaus ugdymo poreikius 5-11 klasėse.</vt:lpstr>
      <vt:lpstr>PowerPoint Presentation</vt:lpstr>
      <vt:lpstr>Mokinių, dalyvavusių apklausoje, procentinis pasiskirstymas pagal klases</vt:lpstr>
      <vt:lpstr>PowerPoint Presentation</vt:lpstr>
      <vt:lpstr>PowerPoint Presentation</vt:lpstr>
      <vt:lpstr>Ar 2021-2022 m.m. organizuoti renginiai atitiko tavo poreikius?</vt:lpstr>
      <vt:lpstr>Mokiniams labiausiai patikę ir įsiminę 2021-2022 m.m. organizuoti renginiai:</vt:lpstr>
      <vt:lpstr>Mokinių pageidaujamos veiklos bei renginiai kitais 2022-2023 mokslo metais:</vt:lpstr>
      <vt:lpstr>PowerPoint Presentation</vt:lpstr>
      <vt:lpstr>PowerPoint Presentation</vt:lpstr>
      <vt:lpstr>Mokinių pageidaujami būreliai 2022-2023 m. m.:</vt:lpstr>
      <vt:lpstr>Išvados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Robertas</dc:creator>
  <cp:lastModifiedBy>Rita Miliūnienė</cp:lastModifiedBy>
  <cp:revision>81</cp:revision>
  <cp:lastPrinted>2023-03-13T11:15:25Z</cp:lastPrinted>
  <dcterms:created xsi:type="dcterms:W3CDTF">2014-06-02T15:14:25Z</dcterms:created>
  <dcterms:modified xsi:type="dcterms:W3CDTF">2023-03-13T11:17:40Z</dcterms:modified>
</cp:coreProperties>
</file>